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12192000"/>
  <p:defaultTextStyle>
    <a:defPPr>
      <a:defRPr lang="ru-R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00FF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660"/>
  </p:normalViewPr>
  <p:slideViewPr>
    <p:cSldViewPr snapToObjects="1">
      <p:cViewPr varScale="1">
        <p:scale>
          <a:sx n="72" d="100"/>
          <a:sy n="72" d="100"/>
        </p:scale>
        <p:origin x="-408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" d="100"/>
        <a:sy n="13" d="100"/>
      </p:scale>
      <p:origin x="0" y="0"/>
    </p:cViewPr>
  </p:sorterViewPr>
  <p:notesViewPr>
    <p:cSldViewPr snapToObjects="1">
      <p:cViewPr>
        <p:scale>
          <a:sx n="60" d="100"/>
          <a:sy n="60" d="100"/>
        </p:scale>
        <p:origin x="378" y="467"/>
      </p:cViewPr>
      <p:guideLst/>
    </p:cSldViewPr>
  </p:notesViewPr>
  <p:gridSpacing cx="73477438" cy="734774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ctrTitle"/>
          </p:nvPr>
        </p:nvSpPr>
        <p:spPr>
          <a:xfrm>
            <a:off x="914400" y="2129790"/>
            <a:ext cx="10363200" cy="1470660"/>
          </a:xfrm>
          <a:noFill/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Subtitle1"/>
          <p:cNvSpPr>
            <a:spLocks noGrp="1" noChangeArrowheads="1"/>
            <a:extLst>
              <a:ext uri="smNativeData"/>
            </a:extLst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noFill/>
        </p:spPr>
        <p:txBody>
          <a:bodyPr/>
          <a:lstStyle>
            <a:lvl1pPr marL="0" indent="0" algn="ctr">
              <a:buNone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0263F-D634-4F40-A741-FF3E8E25B171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0F4079-4F7A-4673-B8E6-C01CE2C2A0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/>
        <p:txBody>
          <a:bodyPr vert="vert" spcCol="215900"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B83B0-AAD8-43A6-9ADD-E0CD88798569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{Footer}</a:t>
            </a:r>
          </a:p>
        </p:txBody>
      </p:sp>
      <p:sp>
        <p:nvSpPr>
          <p:cNvPr id="6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AF58F-EBBA-4627-B6ED-18B18512F2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spcCol="215900" anchor="b"/>
          <a:lstStyle/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>
          <a:xfrm>
            <a:off x="609600" y="274320"/>
            <a:ext cx="8026400" cy="5852160"/>
          </a:xfrm>
        </p:spPr>
        <p:txBody>
          <a:bodyPr vert="vert" spcCol="215900"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FE802-C5EE-435C-A540-C4BAD55C96A1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{Footer}</a:t>
            </a:r>
          </a:p>
        </p:txBody>
      </p:sp>
      <p:sp>
        <p:nvSpPr>
          <p:cNvPr id="6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1E8F5-7BBB-4C21-B267-7B9A2ABF10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/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CD6F1-277F-49AA-A87C-11C45379D074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CDA978-4B40-4B69-8F8D-6058348301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spcCol="215900" anchor="t"/>
          <a:lstStyle>
            <a:lvl1pPr algn="l"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spcCol="215900" anchor="b"/>
          <a:lstStyle>
            <a:lvl1pPr marL="0" indent="0">
              <a:buNone/>
              <a:defRPr sz="2000" cap="none"/>
            </a:lvl1pPr>
            <a:lvl2pPr marL="457200" indent="0">
              <a:buNone/>
              <a:defRPr sz="1800" cap="none"/>
            </a:lvl2pPr>
            <a:lvl3pPr marL="914400" indent="0">
              <a:buNone/>
              <a:defRPr sz="1600" cap="none"/>
            </a:lvl3pPr>
            <a:lvl4pPr marL="1371600" indent="0">
              <a:buNone/>
              <a:defRPr sz="1400" cap="none"/>
            </a:lvl4pPr>
            <a:lvl5pPr marL="1828800" indent="0">
              <a:buNone/>
              <a:defRPr sz="1400" cap="none"/>
            </a:lvl5pPr>
            <a:lvl6pPr marL="2286000" indent="0">
              <a:buNone/>
              <a:defRPr sz="1400" cap="none"/>
            </a:lvl6pPr>
            <a:lvl7pPr marL="2743200" indent="0">
              <a:buNone/>
              <a:defRPr sz="1400" cap="none"/>
            </a:lvl7pPr>
            <a:lvl8pPr marL="3200400" indent="0">
              <a:buNone/>
              <a:defRPr sz="1400" cap="none"/>
            </a:lvl8pPr>
            <a:lvl9pPr marL="3657600" indent="0">
              <a:buNone/>
              <a:defRPr sz="14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0FB53-884A-40EF-B710-11E7858C3466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{Footer}</a:t>
            </a:r>
          </a:p>
        </p:txBody>
      </p:sp>
      <p:sp>
        <p:nvSpPr>
          <p:cNvPr id="6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AD7FE2-4855-4308-B8FD-A75FDB78A4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Заголовок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>
          <a:xfrm>
            <a:off x="609600" y="1600200"/>
            <a:ext cx="5384800" cy="4526280"/>
          </a:xfrm>
        </p:spPr>
        <p:txBody>
          <a:bodyPr/>
          <a:lstStyle>
            <a:lvl1pPr>
              <a:defRPr sz="2800" cap="none"/>
            </a:lvl1pPr>
            <a:lvl2pPr>
              <a:defRPr sz="2400" cap="none"/>
            </a:lvl2pPr>
            <a:lvl3pPr>
              <a:defRPr sz="2000" cap="none"/>
            </a:lvl3pPr>
            <a:lvl4pPr>
              <a:defRPr sz="1800" cap="none"/>
            </a:lvl4pPr>
            <a:lvl5pPr>
              <a:defRPr sz="1800" cap="none"/>
            </a:lvl5pPr>
            <a:lvl6pPr>
              <a:defRPr sz="1800" cap="none"/>
            </a:lvl6pPr>
            <a:lvl7pPr>
              <a:defRPr sz="1800" cap="none"/>
            </a:lvl7pPr>
            <a:lvl8pPr>
              <a:defRPr sz="1800" cap="none"/>
            </a:lvl8pPr>
            <a:lvl9pPr>
              <a:defRPr sz="18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/>
            </a:extLst>
          </p:cNvSpPr>
          <p:nvPr>
            <p:ph idx="2"/>
          </p:nvPr>
        </p:nvSpPr>
        <p:spPr>
          <a:xfrm>
            <a:off x="6197600" y="1600200"/>
            <a:ext cx="5384800" cy="4526280"/>
          </a:xfrm>
        </p:spPr>
        <p:txBody>
          <a:bodyPr/>
          <a:lstStyle>
            <a:lvl1pPr>
              <a:defRPr sz="2800" cap="none"/>
            </a:lvl1pPr>
            <a:lvl2pPr>
              <a:defRPr sz="2400" cap="none"/>
            </a:lvl2pPr>
            <a:lvl3pPr>
              <a:defRPr sz="2000" cap="none"/>
            </a:lvl3pPr>
            <a:lvl4pPr>
              <a:defRPr sz="1800" cap="none"/>
            </a:lvl4pPr>
            <a:lvl5pPr>
              <a:defRPr sz="1800" cap="none"/>
            </a:lvl5pPr>
            <a:lvl6pPr>
              <a:defRPr sz="1800" cap="none"/>
            </a:lvl6pPr>
            <a:lvl7pPr>
              <a:defRPr sz="1800" cap="none"/>
            </a:lvl7pPr>
            <a:lvl8pPr>
              <a:defRPr sz="1800" cap="none"/>
            </a:lvl8pPr>
            <a:lvl9pPr>
              <a:defRPr sz="18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B4DB1-8509-406F-BCED-105AF3E22737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6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ABC6AD-6B3C-49A3-9B86-F14A8B0873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3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>
          <a:xfrm>
            <a:off x="609600" y="1534795"/>
            <a:ext cx="5386070" cy="640080"/>
          </a:xfrm>
        </p:spPr>
        <p:txBody>
          <a:bodyPr spcCol="215900" anchor="b"/>
          <a:lstStyle>
            <a:lvl1pPr marL="0" indent="0">
              <a:buNone/>
              <a:defRPr sz="2400" b="1" cap="none"/>
            </a:lvl1pPr>
            <a:lvl2pPr marL="457200" indent="0">
              <a:buNone/>
              <a:defRPr sz="2000" b="1" cap="none"/>
            </a:lvl2pPr>
            <a:lvl3pPr marL="914400" indent="0">
              <a:buNone/>
              <a:defRPr sz="1800" b="1" cap="none"/>
            </a:lvl3pPr>
            <a:lvl4pPr marL="1371600" indent="0">
              <a:buNone/>
              <a:defRPr sz="1600" b="1" cap="none"/>
            </a:lvl4pPr>
            <a:lvl5pPr marL="1828800" indent="0">
              <a:buNone/>
              <a:defRPr sz="1600" b="1" cap="none"/>
            </a:lvl5pPr>
            <a:lvl6pPr marL="2286000" indent="0">
              <a:buNone/>
              <a:defRPr sz="1600" b="1" cap="none"/>
            </a:lvl6pPr>
            <a:lvl7pPr marL="2743200" indent="0">
              <a:buNone/>
              <a:defRPr sz="1600" b="1" cap="none"/>
            </a:lvl7pPr>
            <a:lvl8pPr marL="3200400" indent="0">
              <a:buNone/>
              <a:defRPr sz="1600" b="1" cap="none"/>
            </a:lvl8pPr>
            <a:lvl9pPr marL="3657600" indent="0">
              <a:buNone/>
              <a:defRPr sz="1600" b="1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/>
            </a:extLst>
          </p:cNvSpPr>
          <p:nvPr>
            <p:ph idx="2"/>
          </p:nvPr>
        </p:nvSpPr>
        <p:spPr>
          <a:xfrm>
            <a:off x="609600" y="2174875"/>
            <a:ext cx="5386070" cy="3951605"/>
          </a:xfrm>
        </p:spPr>
        <p:txBody>
          <a:bodyPr/>
          <a:lstStyle>
            <a:lvl1pPr>
              <a:defRPr sz="2400" cap="none"/>
            </a:lvl1pPr>
            <a:lvl2pPr>
              <a:defRPr sz="2000" cap="none"/>
            </a:lvl2pPr>
            <a:lvl3pPr>
              <a:defRPr sz="1800" cap="none"/>
            </a:lvl3pPr>
            <a:lvl4pPr>
              <a:defRPr sz="1600" cap="none"/>
            </a:lvl4pPr>
            <a:lvl5pPr>
              <a:defRPr sz="1600" cap="none"/>
            </a:lvl5pPr>
            <a:lvl6pPr>
              <a:defRPr sz="1600" cap="none"/>
            </a:lvl6pPr>
            <a:lvl7pPr>
              <a:defRPr sz="1600" cap="none"/>
            </a:lvl7pPr>
            <a:lvl8pPr>
              <a:defRPr sz="1600" cap="none"/>
            </a:lvl8pPr>
            <a:lvl9pPr>
              <a:defRPr sz="16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SlideText2"/>
          <p:cNvSpPr>
            <a:spLocks noGrp="1" noChangeArrowheads="1"/>
            <a:extLst>
              <a:ext uri="smNativeData"/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spcCol="215900" anchor="b"/>
          <a:lstStyle>
            <a:lvl1pPr marL="0" indent="0">
              <a:buNone/>
              <a:defRPr sz="2400" b="1" cap="none"/>
            </a:lvl1pPr>
            <a:lvl2pPr marL="457200" indent="0">
              <a:buNone/>
              <a:defRPr sz="2000" b="1" cap="none"/>
            </a:lvl2pPr>
            <a:lvl3pPr marL="914400" indent="0">
              <a:buNone/>
              <a:defRPr sz="1800" b="1" cap="none"/>
            </a:lvl3pPr>
            <a:lvl4pPr marL="1371600" indent="0">
              <a:buNone/>
              <a:defRPr sz="1600" b="1" cap="none"/>
            </a:lvl4pPr>
            <a:lvl5pPr marL="1828800" indent="0">
              <a:buNone/>
              <a:defRPr sz="1600" b="1" cap="none"/>
            </a:lvl5pPr>
            <a:lvl6pPr marL="2286000" indent="0">
              <a:buNone/>
              <a:defRPr sz="1600" b="1" cap="none"/>
            </a:lvl6pPr>
            <a:lvl7pPr marL="2743200" indent="0">
              <a:buNone/>
              <a:defRPr sz="1600" b="1" cap="none"/>
            </a:lvl7pPr>
            <a:lvl8pPr marL="3200400" indent="0">
              <a:buNone/>
              <a:defRPr sz="1600" b="1" cap="none"/>
            </a:lvl8pPr>
            <a:lvl9pPr marL="3657600" indent="0">
              <a:buNone/>
              <a:defRPr sz="1600" b="1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6" name="SlideText4"/>
          <p:cNvSpPr>
            <a:spLocks noGrp="1" noChangeArrowheads="1"/>
            <a:extLst>
              <a:ext uri="smNativeData"/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>
            <a:lvl1pPr>
              <a:defRPr sz="2400" cap="none"/>
            </a:lvl1pPr>
            <a:lvl2pPr>
              <a:defRPr sz="2000" cap="none"/>
            </a:lvl2pPr>
            <a:lvl3pPr>
              <a:defRPr sz="1800" cap="none"/>
            </a:lvl3pPr>
            <a:lvl4pPr>
              <a:defRPr sz="1600" cap="none"/>
            </a:lvl4pPr>
            <a:lvl5pPr>
              <a:defRPr sz="1600" cap="none"/>
            </a:lvl5pPr>
            <a:lvl6pPr>
              <a:defRPr sz="1600" cap="none"/>
            </a:lvl6pPr>
            <a:lvl7pPr>
              <a:defRPr sz="1600" cap="none"/>
            </a:lvl7pPr>
            <a:lvl8pPr>
              <a:defRPr sz="1600" cap="none"/>
            </a:lvl8pPr>
            <a:lvl9pPr>
              <a:defRPr sz="16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2009C-7E43-4C7A-8E60-4108E5531D48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8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FC3B6E-7524-457A-918F-9BA8A6CB1A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66F78-2A22-4D50-9D80-FE5D59942DE5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4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325308-AAB5-4709-8FB9-B2C15B9191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B1F3A-5931-4623-BB1B-341A39EF86DF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3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{Footer}</a:t>
            </a:r>
          </a:p>
        </p:txBody>
      </p:sp>
      <p:sp>
        <p:nvSpPr>
          <p:cNvPr id="4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9C960C-CEC9-4AF8-8263-90F8CA36B1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spcCol="215900" anchor="b"/>
          <a:lstStyle>
            <a:lvl1pPr algn="l">
              <a:defRPr sz="2000" b="1" cap="none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>
          <a:xfrm>
            <a:off x="4766310" y="273050"/>
            <a:ext cx="6816090" cy="5853430"/>
          </a:xfrm>
        </p:spPr>
        <p:txBody>
          <a:bodyPr/>
          <a:lstStyle>
            <a:lvl1pPr>
              <a:defRPr sz="3200" cap="none"/>
            </a:lvl1pPr>
            <a:lvl2pPr>
              <a:defRPr sz="2800" cap="none"/>
            </a:lvl2pPr>
            <a:lvl3pPr>
              <a:defRPr sz="2400" cap="none"/>
            </a:lvl3pPr>
            <a:lvl4pPr>
              <a:defRPr sz="2000" cap="none"/>
            </a:lvl4pPr>
            <a:lvl5pPr>
              <a:defRPr sz="2000" cap="none"/>
            </a:lvl5pPr>
            <a:lvl6pPr>
              <a:defRPr sz="2000" cap="none"/>
            </a:lvl6pPr>
            <a:lvl7pPr>
              <a:defRPr sz="2000" cap="none"/>
            </a:lvl7pPr>
            <a:lvl8pPr>
              <a:defRPr sz="2000" cap="none"/>
            </a:lvl8pPr>
            <a:lvl9pPr>
              <a:defRPr sz="20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/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>
            <a:lvl1pPr marL="0" indent="0">
              <a:buNone/>
              <a:defRPr sz="1400" cap="none"/>
            </a:lvl1pPr>
            <a:lvl2pPr marL="457200" indent="0">
              <a:buNone/>
              <a:defRPr sz="1200" cap="none"/>
            </a:lvl2pPr>
            <a:lvl3pPr marL="914400" indent="0">
              <a:buNone/>
              <a:defRPr sz="1000" cap="none"/>
            </a:lvl3pPr>
            <a:lvl4pPr marL="1371600" indent="0">
              <a:buNone/>
              <a:defRPr sz="900" cap="none"/>
            </a:lvl4pPr>
            <a:lvl5pPr marL="1828800" indent="0">
              <a:buNone/>
              <a:defRPr sz="900" cap="none"/>
            </a:lvl5pPr>
            <a:lvl6pPr marL="2286000" indent="0">
              <a:buNone/>
              <a:defRPr sz="900" cap="none"/>
            </a:lvl6pPr>
            <a:lvl7pPr marL="2743200" indent="0">
              <a:buNone/>
              <a:defRPr sz="900" cap="none"/>
            </a:lvl7pPr>
            <a:lvl8pPr marL="3200400" indent="0">
              <a:buNone/>
              <a:defRPr sz="900" cap="none"/>
            </a:lvl8pPr>
            <a:lvl9pPr marL="3657600" indent="0">
              <a:buNone/>
              <a:defRPr sz="9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5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6D8B1-2834-4F3C-B773-7D6A82571464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6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{Footer}</a:t>
            </a:r>
          </a:p>
        </p:txBody>
      </p:sp>
      <p:sp>
        <p:nvSpPr>
          <p:cNvPr id="7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B9DC73-B0F8-4B45-A113-F3A5CB9301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/>
            </a:extLst>
          </p:cNvSpPr>
          <p:nvPr>
            <p:ph type="title"/>
          </p:nvPr>
        </p:nvSpPr>
        <p:spPr>
          <a:xfrm>
            <a:off x="2388870" y="4800600"/>
            <a:ext cx="7315200" cy="566420"/>
          </a:xfrm>
        </p:spPr>
        <p:txBody>
          <a:bodyPr spcCol="215900" anchor="b"/>
          <a:lstStyle>
            <a:lvl1pPr algn="l">
              <a:defRPr sz="2000" b="1" cap="none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  <a:extLst>
              <a:ext uri="smNativeData"/>
            </a:extLst>
          </p:cNvSpPr>
          <p:nvPr>
            <p:ph idx="1"/>
          </p:nvPr>
        </p:nvSpPr>
        <p:spPr>
          <a:xfrm>
            <a:off x="2388870" y="613410"/>
            <a:ext cx="7315200" cy="4114800"/>
          </a:xfrm>
        </p:spPr>
        <p:txBody>
          <a:bodyPr/>
          <a:lstStyle>
            <a:lvl1pPr marL="0" indent="0">
              <a:buNone/>
              <a:defRPr sz="3200" cap="none"/>
            </a:lvl1pPr>
            <a:lvl2pPr marL="457200" indent="0">
              <a:buNone/>
              <a:defRPr sz="2800" cap="none"/>
            </a:lvl2pPr>
            <a:lvl3pPr marL="914400" indent="0">
              <a:buNone/>
              <a:defRPr sz="2400" cap="none"/>
            </a:lvl3pPr>
            <a:lvl4pPr marL="1371600" indent="0">
              <a:buNone/>
              <a:defRPr sz="2000" cap="none"/>
            </a:lvl4pPr>
            <a:lvl5pPr marL="1828800" indent="0">
              <a:buNone/>
              <a:defRPr sz="2000" cap="none"/>
            </a:lvl5pPr>
            <a:lvl6pPr marL="2286000" indent="0">
              <a:buNone/>
              <a:defRPr sz="2000" cap="none"/>
            </a:lvl6pPr>
            <a:lvl7pPr marL="2743200" indent="0">
              <a:buNone/>
              <a:defRPr sz="2000" cap="none"/>
            </a:lvl7pPr>
            <a:lvl8pPr marL="3200400" indent="0">
              <a:buNone/>
              <a:defRPr sz="2000" cap="none"/>
            </a:lvl8pPr>
            <a:lvl9pPr marL="3657600" indent="0">
              <a:buNone/>
              <a:defRPr sz="20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/>
            </a:extLst>
          </p:cNvSpPr>
          <p:nvPr>
            <p:ph idx="2"/>
          </p:nvPr>
        </p:nvSpPr>
        <p:spPr>
          <a:xfrm>
            <a:off x="2388870" y="5367020"/>
            <a:ext cx="7315200" cy="805180"/>
          </a:xfrm>
        </p:spPr>
        <p:txBody>
          <a:bodyPr/>
          <a:lstStyle>
            <a:lvl1pPr marL="0" indent="0">
              <a:buNone/>
              <a:defRPr sz="1400" cap="none"/>
            </a:lvl1pPr>
            <a:lvl2pPr marL="457200" indent="0">
              <a:buNone/>
              <a:defRPr sz="1200" cap="none"/>
            </a:lvl2pPr>
            <a:lvl3pPr marL="914400" indent="0">
              <a:buNone/>
              <a:defRPr sz="1000" cap="none"/>
            </a:lvl3pPr>
            <a:lvl4pPr marL="1371600" indent="0">
              <a:buNone/>
              <a:defRPr sz="900" cap="none"/>
            </a:lvl4pPr>
            <a:lvl5pPr marL="1828800" indent="0">
              <a:buNone/>
              <a:defRPr sz="900" cap="none"/>
            </a:lvl5pPr>
            <a:lvl6pPr marL="2286000" indent="0">
              <a:buNone/>
              <a:defRPr sz="900" cap="none"/>
            </a:lvl6pPr>
            <a:lvl7pPr marL="2743200" indent="0">
              <a:buNone/>
              <a:defRPr sz="900" cap="none"/>
            </a:lvl7pPr>
            <a:lvl8pPr marL="3200400" indent="0">
              <a:buNone/>
              <a:defRPr sz="900" cap="none"/>
            </a:lvl8pPr>
            <a:lvl9pPr marL="3657600" indent="0">
              <a:buNone/>
              <a:defRPr sz="9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5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327B8-8067-44B9-BE0B-84D172020489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6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{Footer}</a:t>
            </a:r>
          </a:p>
        </p:txBody>
      </p:sp>
      <p:sp>
        <p:nvSpPr>
          <p:cNvPr id="7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56C3D-7653-4C6E-B2F7-1D121B0D34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lue sky"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lideTitle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027" name="SlideText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/>
            </a:extLst>
          </p:cNvSpPr>
          <p:nvPr>
            <p:ph type="dt" sz="quarter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ctr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kern="1" cap="none">
                <a:latin typeface="Calibri" pitchFamily="2" charset="-52"/>
                <a:ea typeface="SimSun" charset="0"/>
              </a:defRPr>
            </a:lvl1pPr>
          </a:lstStyle>
          <a:p>
            <a:pPr>
              <a:defRPr/>
            </a:pPr>
            <a:fld id="{4F512AED-000B-43B8-B637-9F8E96B85F8C}" type="datetime1">
              <a:rPr lang="en-US"/>
              <a:pPr>
                <a:defRPr/>
              </a:pPr>
              <a:t>1/27/2024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/>
            </a:extLst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ctr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kern="1" cap="none">
                <a:latin typeface="Calibri" pitchFamily="2" charset="-52"/>
                <a:ea typeface="SimSun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/>
            </a:extLst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B1859E6-1FF5-4F9A-863A-5DDBDEFA79C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684" r:id="rId3"/>
    <p:sldLayoutId id="2147483680" r:id="rId4"/>
    <p:sldLayoutId id="2147483681" r:id="rId5"/>
    <p:sldLayoutId id="2147483682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defRPr sz="4400" kern="1">
          <a:solidFill>
            <a:schemeClr val="tx2"/>
          </a:solidFill>
          <a:latin typeface="Calibri" pitchFamily="2" charset="-52"/>
          <a:ea typeface="SimSun" charset="0"/>
          <a:cs typeface="Times New Roman" pitchFamily="1" charset="-52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defRPr sz="4400" kern="1">
          <a:solidFill>
            <a:schemeClr val="tx2"/>
          </a:solidFill>
          <a:latin typeface="Calibri" pitchFamily="2" charset="-52"/>
          <a:ea typeface="SimSun" charset="0"/>
          <a:cs typeface="Times New Roman" pitchFamily="1" charset="-5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defRPr sz="4400" kern="1">
          <a:solidFill>
            <a:schemeClr val="tx2"/>
          </a:solidFill>
          <a:latin typeface="Calibri" pitchFamily="2" charset="-52"/>
          <a:ea typeface="SimSun" charset="0"/>
          <a:cs typeface="Times New Roman" pitchFamily="1" charset="-5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defRPr sz="4400" kern="1">
          <a:solidFill>
            <a:schemeClr val="tx2"/>
          </a:solidFill>
          <a:latin typeface="Calibri" pitchFamily="2" charset="-52"/>
          <a:ea typeface="SimSun" charset="0"/>
          <a:cs typeface="Times New Roman" pitchFamily="1" charset="-5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defRPr sz="4400" kern="1">
          <a:solidFill>
            <a:schemeClr val="tx2"/>
          </a:solidFill>
          <a:latin typeface="Calibri" pitchFamily="2" charset="-52"/>
          <a:ea typeface="SimSun" charset="0"/>
          <a:cs typeface="Times New Roman" pitchFamily="1" charset="-52"/>
        </a:defRPr>
      </a:lvl5pPr>
      <a:lvl6pPr marL="22860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6pPr>
      <a:lvl7pPr marL="27432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7pPr>
      <a:lvl8pPr marL="32004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8pPr>
      <a:lvl9pPr marL="36576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9pPr>
    </p:titleStyle>
    <p:bodyStyle>
      <a:lvl1pPr marL="342900" indent="-342900" algn="l" defTabSz="449263" rtl="0" eaLnBrk="0" fontAlgn="base" hangingPunct="0">
        <a:spcBef>
          <a:spcPct val="0"/>
        </a:spcBef>
        <a:spcAft>
          <a:spcPct val="0"/>
        </a:spcAft>
        <a:buChar char="•"/>
        <a:defRPr sz="3200" kern="1">
          <a:solidFill>
            <a:schemeClr val="tx1"/>
          </a:solidFill>
          <a:latin typeface="Calibri" pitchFamily="2" charset="-52"/>
          <a:ea typeface="SimSun" charset="0"/>
          <a:cs typeface="Times New Roman" pitchFamily="1" charset="-52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har char="–"/>
        <a:defRPr sz="2800" kern="1">
          <a:solidFill>
            <a:schemeClr val="tx1"/>
          </a:solidFill>
          <a:latin typeface="Calibri" pitchFamily="2" charset="-52"/>
          <a:ea typeface="SimSun" charset="0"/>
          <a:cs typeface="Times New Roman" pitchFamily="1" charset="-52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har char="•"/>
        <a:defRPr sz="2400" kern="1">
          <a:solidFill>
            <a:schemeClr val="tx1"/>
          </a:solidFill>
          <a:latin typeface="Calibri" pitchFamily="2" charset="-52"/>
          <a:ea typeface="SimSun" charset="0"/>
          <a:cs typeface="Times New Roman" pitchFamily="1" charset="-52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har char="–"/>
        <a:defRPr sz="2000" kern="1">
          <a:solidFill>
            <a:schemeClr val="tx1"/>
          </a:solidFill>
          <a:latin typeface="Calibri" pitchFamily="2" charset="-52"/>
          <a:ea typeface="SimSun" charset="0"/>
          <a:cs typeface="Times New Roman" pitchFamily="1" charset="-52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har char="»"/>
        <a:defRPr sz="2000" kern="1">
          <a:solidFill>
            <a:schemeClr val="tx1"/>
          </a:solidFill>
          <a:latin typeface="Calibri" pitchFamily="2" charset="-52"/>
          <a:ea typeface="SimSun" charset="0"/>
          <a:cs typeface="Times New Roman" pitchFamily="1" charset="-52"/>
        </a:defRPr>
      </a:lvl5pPr>
      <a:lvl6pPr marL="2514600" marR="0" indent="-228600" algn="l" defTabSz="44958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6pPr>
      <a:lvl7pPr marL="2971800" marR="0" indent="-228600" algn="l" defTabSz="44958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7pPr>
      <a:lvl8pPr marL="3429000" marR="0" indent="-228600" algn="l" defTabSz="44958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8pPr>
      <a:lvl9pPr marL="3886200" marR="0" indent="-228600" algn="l" defTabSz="44958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9pPr>
    </p:bodyStyle>
    <p:otherStyle>
      <a:lvl1pPr marL="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1pPr>
      <a:lvl2pPr marL="4572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2pPr>
      <a:lvl3pPr marL="9144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3pPr>
      <a:lvl4pPr marL="13716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4pPr>
      <a:lvl5pPr marL="18288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5pPr>
      <a:lvl6pPr marL="22860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6pPr>
      <a:lvl7pPr marL="27432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7pPr>
      <a:lvl8pPr marL="32004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8pPr>
      <a:lvl9pPr marL="3657600" marR="0" indent="0" algn="l" defTabSz="44958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-52"/>
          <a:ea typeface="SimSun" charset="0"/>
          <a:cs typeface="Times New Roman" pitchFamily="1" charset="-5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Title1"/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noFill/>
        </p:spPr>
        <p:txBody>
          <a:bodyPr/>
          <a:lstStyle/>
          <a:p>
            <a:pPr eaLnBrk="1" hangingPunct="1"/>
            <a:r>
              <a:rPr lang="ru-RU" sz="500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Проект «Удивительные кристаллы»</a:t>
            </a:r>
          </a:p>
        </p:txBody>
      </p:sp>
      <p:sp>
        <p:nvSpPr>
          <p:cNvPr id="3" name="SlideSubtitle1"/>
          <p:cNvSpPr>
            <a:spLocks noGrp="1" noChangeArrowheads="1"/>
            <a:extLst>
              <a:ext uri="smNativeData"/>
            </a:extLst>
          </p:cNvSpPr>
          <p:nvPr>
            <p:ph type="subTitle" idx="1"/>
          </p:nvPr>
        </p:nvSpPr>
        <p:spPr>
          <a:xfrm>
            <a:off x="1870075" y="3946525"/>
            <a:ext cx="8750300" cy="2295525"/>
          </a:xfrm>
        </p:spPr>
        <p:txBody>
          <a:bodyPr/>
          <a:lstStyle/>
          <a:p>
            <a:pPr indent="755650" defTabSz="457200" eaLnBrk="1" hangingPunct="1">
              <a:tabLst>
                <a:tab pos="1619250" algn="l"/>
              </a:tabLst>
            </a:pPr>
            <a:r>
              <a:rPr lang="ru-RU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Выполнила: Карташова Анастасия</a:t>
            </a:r>
          </a:p>
          <a:p>
            <a:pPr indent="755650" defTabSz="457200" eaLnBrk="1" hangingPunct="1">
              <a:tabLst>
                <a:tab pos="1619250" algn="l"/>
              </a:tabLst>
            </a:pPr>
            <a:r>
              <a:rPr lang="ru-RU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ученица 4Бкласса</a:t>
            </a:r>
          </a:p>
          <a:p>
            <a:pPr indent="755650" defTabSz="457200" eaLnBrk="1" hangingPunct="1">
              <a:tabLst>
                <a:tab pos="1619250" algn="l"/>
              </a:tabLst>
            </a:pPr>
            <a:r>
              <a:rPr lang="ru-RU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МОУ «Средняя школа №20»</a:t>
            </a:r>
          </a:p>
          <a:p>
            <a:pPr indent="755650" defTabSz="457200" eaLnBrk="1" hangingPunct="1">
              <a:tabLst>
                <a:tab pos="1619250" algn="l"/>
              </a:tabLst>
            </a:pPr>
            <a:r>
              <a:rPr lang="ru-RU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Руководитель</a:t>
            </a:r>
            <a:r>
              <a:rPr lang="ru-RU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</a:t>
            </a:r>
            <a:r>
              <a:rPr lang="en-US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Соболева </a:t>
            </a:r>
            <a:r>
              <a:rPr lang="ru-RU" sz="2600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Татьяна Анатольевна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574675" y="58738"/>
            <a:ext cx="10972800" cy="658812"/>
          </a:xfrm>
        </p:spPr>
        <p:txBody>
          <a:bodyPr/>
          <a:lstStyle/>
          <a:p>
            <a:pPr eaLnBrk="1" hangingPunct="1"/>
            <a:r>
              <a:rPr lang="ru-RU" sz="36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Вывод.</a:t>
            </a:r>
          </a:p>
        </p:txBody>
      </p:sp>
      <p:sp>
        <p:nvSpPr>
          <p:cNvPr id="18435" name="ТекстСлайда1"/>
          <p:cNvSpPr>
            <a:spLocks noGrp="1" noChangeArrowheads="1"/>
          </p:cNvSpPr>
          <p:nvPr>
            <p:ph type="body" idx="1"/>
          </p:nvPr>
        </p:nvSpPr>
        <p:spPr>
          <a:xfrm>
            <a:off x="574675" y="1004888"/>
            <a:ext cx="10972800" cy="5121275"/>
          </a:xfrm>
        </p:spPr>
        <p:txBody>
          <a:bodyPr/>
          <a:lstStyle/>
          <a:p>
            <a:pPr marL="0" indent="179388" algn="just" eaLnBrk="1" hangingPunct="1">
              <a:buFontTx/>
              <a:buNone/>
            </a:pPr>
            <a:r>
              <a:rPr lang="ru-RU" sz="30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Нам удалось вырастить кристаллы из соли, лимонной кислоты, медного купороса, карбамида. Все они разные по форме, структуре и свойствам. Одни очень хрупкие (из медного купороса, например), другие очень твёрдые (из лимонной кислоты). Все растут разное время. Одни прозрачные, другие-нет.</a:t>
            </a:r>
          </a:p>
          <a:p>
            <a:pPr marL="0" indent="179388" algn="just" eaLnBrk="1" hangingPunct="1">
              <a:buFontTx/>
              <a:buNone/>
            </a:pPr>
            <a:r>
              <a:rPr lang="ru-RU" sz="3000" smtClean="0">
                <a:solidFill>
                  <a:srgbClr val="7F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Мы решили использовать выращенные кристаллы для украшения в искуственном мини-аквариуме. </a:t>
            </a:r>
          </a:p>
          <a:p>
            <a:pPr marL="0" indent="179388" algn="just" eaLnBrk="1" hangingPunct="1">
              <a:buFontTx/>
              <a:buNone/>
            </a:pPr>
            <a:r>
              <a:rPr lang="ru-RU" sz="30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Кристаллы из карбамида очень хрупкие, поэтому мы их растили прямо в аквариуме. Кристаллы из медного купороса необходимо было покрыть лаком, чтобы они не начали обратно уменьшаться.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801687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Мини аквариум для украшения интерьера</a:t>
            </a:r>
          </a:p>
        </p:txBody>
      </p:sp>
      <p:pic>
        <p:nvPicPr>
          <p:cNvPr id="19459" name="Изображение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313" y="933450"/>
            <a:ext cx="8256587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646113" y="-12700"/>
            <a:ext cx="10972800" cy="658813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Список литературы.</a:t>
            </a:r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/>
            </a:extLst>
          </p:cNvSpPr>
          <p:nvPr>
            <p:ph type="body" idx="1"/>
          </p:nvPr>
        </p:nvSpPr>
        <p:spPr>
          <a:xfrm>
            <a:off x="646113" y="717550"/>
            <a:ext cx="10972800" cy="5997575"/>
          </a:xfrm>
        </p:spPr>
        <p:txBody>
          <a:bodyPr/>
          <a:lstStyle/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Ананьева Е.Г. Жизнь Земли. Физическая география и рельеф планеты – М.: Эксмо, 2014г.;</a:t>
            </a:r>
          </a:p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Ландау Л..Современная кристаллография. М., 1979-1981. Т. 1-4;</a:t>
            </a:r>
          </a:p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Новая энциклопедия школьника;</a:t>
            </a:r>
          </a:p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Плешаков А.А. От земли до неба. Атлас-определитель: кн. Для учащихся нач. кл./ А.А. Плешаков.–3-е изд. – М.: Просвещение, 2016г.;</a:t>
            </a:r>
          </a:p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Скиба Т.В. Что? Когда? Зачем? Почему? Современная детская энциклопедия – Ростов н/Д: Владис: М., РИПОЛ классик, 2014г.;</a:t>
            </a:r>
          </a:p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Чупрунов Е. В., Хохлов А. Ф., Фаддеев М. А. Кристаллография. М., 2000г.;</a:t>
            </a:r>
          </a:p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Я познаю мир: Детская энциклопедия: Драгоценные камни и минералы. – М.: ООО «Издательство Астрель»; ООО «Издательство АСТ»; 2000г.;</a:t>
            </a:r>
          </a:p>
          <a:p>
            <a:pPr marL="0" indent="179388" algn="just" eaLnBrk="1" hangingPunct="1"/>
            <a:r>
              <a:rPr lang="ru-RU" sz="28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интернет-ресурсы.</a:t>
            </a:r>
          </a:p>
          <a:p>
            <a:pPr marL="0" indent="179388" eaLnBrk="1" hangingPunct="1"/>
            <a:endParaRPr lang="ru-RU" smtClean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1685925" y="1793875"/>
            <a:ext cx="8718550" cy="1143000"/>
          </a:xfrm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F4008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Спасибо за внимание</a:t>
            </a:r>
          </a:p>
        </p:txBody>
      </p:sp>
      <p:pic>
        <p:nvPicPr>
          <p:cNvPr id="3" name="Изображение1"/>
          <p:cNvPicPr>
            <a:picLocks noChangeAspect="1"/>
            <a:extLst>
              <a:ext uri="smNativeData"/>
            </a:extLst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731895" y="143510"/>
            <a:ext cx="17867630" cy="10052050"/>
          </a:xfrm>
          <a:prstGeom prst="rect">
            <a:avLst/>
          </a:prstGeom>
          <a:blipFill>
            <a:blip r:embed="rId3" cstate="print"/>
            <a:srcRect/>
            <a:tile sx="100000" sy="100000" algn="ctr"/>
          </a:blipFill>
          <a:ln>
            <a:noFill/>
          </a:ln>
          <a:effectLst/>
        </p:spPr>
      </p:pic>
      <p:sp>
        <p:nvSpPr>
          <p:cNvPr id="21508" name="Текстовое поле1"/>
          <p:cNvSpPr txBox="1">
            <a:spLocks noChangeArrowheads="1"/>
          </p:cNvSpPr>
          <p:nvPr/>
        </p:nvSpPr>
        <p:spPr bwMode="auto">
          <a:xfrm>
            <a:off x="1936750" y="2224088"/>
            <a:ext cx="983138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sz="7200" b="1">
                <a:solidFill>
                  <a:srgbClr val="F4008C"/>
                </a:solidFill>
                <a:latin typeface="Times New Roman" pitchFamily="18" charset="0"/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Слайда1"/>
          <p:cNvSpPr>
            <a:spLocks noGrp="1" noChangeArrowheads="1"/>
            <a:extLst>
              <a:ext uri="smNativeData"/>
            </a:extLst>
          </p:cNvSpPr>
          <p:nvPr>
            <p:ph type="body" idx="1"/>
          </p:nvPr>
        </p:nvSpPr>
        <p:spPr>
          <a:xfrm>
            <a:off x="609600" y="358775"/>
            <a:ext cx="11014075" cy="6099175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z="3400" u="sng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Тема проекта:</a:t>
            </a:r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Удивительные кристаллы</a:t>
            </a:r>
          </a:p>
          <a:p>
            <a:pPr marL="0" indent="0" algn="just" eaLnBrk="1" hangingPunct="1">
              <a:buFontTx/>
              <a:buNone/>
            </a:pPr>
            <a:r>
              <a:rPr lang="ru-RU" sz="3400" u="sng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Цель:</a:t>
            </a:r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Научиться выращивать кристаллы в домашних условиях.</a:t>
            </a:r>
          </a:p>
          <a:p>
            <a:pPr marL="0" indent="0" algn="just" eaLnBrk="1" hangingPunct="1">
              <a:buFontTx/>
              <a:buNone/>
            </a:pPr>
            <a:r>
              <a:rPr lang="ru-RU" sz="3400" u="sng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Гипотеза: предполагаю, что я смогу вырастить кристаллы в домашних условиях</a:t>
            </a:r>
            <a:endParaRPr lang="ru-RU" sz="34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indent="0" algn="just" eaLnBrk="1" hangingPunct="1">
              <a:buFontTx/>
              <a:buNone/>
            </a:pPr>
            <a:r>
              <a:rPr lang="ru-RU" sz="3400" u="sng" dirty="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Задачи:</a:t>
            </a:r>
          </a:p>
          <a:p>
            <a:pPr marL="0" indent="0" algn="just" eaLnBrk="1" hangingPunct="1"/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изучить литературу по теме проекта; </a:t>
            </a:r>
          </a:p>
          <a:p>
            <a:pPr marL="0" indent="0" algn="just" eaLnBrk="1" hangingPunct="1"/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познакомиться со способами выращивания кристаллов;</a:t>
            </a:r>
          </a:p>
          <a:p>
            <a:pPr marL="0" indent="0" algn="just" eaLnBrk="1" hangingPunct="1"/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освоить методику выращивания кристаллов; </a:t>
            </a:r>
          </a:p>
          <a:p>
            <a:pPr marL="0" indent="0" algn="just" eaLnBrk="1" hangingPunct="1"/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провести наблюдения за процессом кристаллизации;</a:t>
            </a:r>
          </a:p>
          <a:p>
            <a:pPr marL="0" indent="0" algn="just" eaLnBrk="1" hangingPunct="1"/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создать поделку с выращенными кристаллами; </a:t>
            </a:r>
          </a:p>
          <a:p>
            <a:pPr marL="0" indent="0" algn="just" eaLnBrk="1" hangingPunct="1"/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создать презентацию по теме проекта.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73025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00007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Введение</a:t>
            </a:r>
          </a:p>
        </p:txBody>
      </p:sp>
      <p:sp>
        <p:nvSpPr>
          <p:cNvPr id="3" name="ТекстСлайда1"/>
          <p:cNvSpPr>
            <a:spLocks noGrp="1" noChangeArrowheads="1"/>
            <a:extLst>
              <a:ext uri="smNativeData"/>
            </a:extLst>
          </p:cNvSpPr>
          <p:nvPr>
            <p:ph type="body" idx="1"/>
          </p:nvPr>
        </p:nvSpPr>
        <p:spPr>
          <a:xfrm>
            <a:off x="574675" y="1214438"/>
            <a:ext cx="11049000" cy="5459412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Многие думают, что кристалл - это красивый минерал или драгоценный камень. Бриллиант и алмаз - драгоценные камни. Они используются в ювелирных украшениях. Но почти весь мир </a:t>
            </a:r>
            <a:r>
              <a:rPr lang="ru-RU" sz="3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кристаллич</a:t>
            </a:r>
            <a:r>
              <a:rPr lang="ru-RU" sz="34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ный</a:t>
            </a:r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 </a:t>
            </a:r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мы едим кристаллы (соль, сахар), ходим по ним (снег), лечимся кристаллами (таблетки). Лёд, глина, песок и многие другие вещества являются кристаллами.</a:t>
            </a:r>
          </a:p>
          <a:p>
            <a:pPr marL="0" indent="0" algn="just" eaLnBrk="1" hangingPunct="1">
              <a:buFontTx/>
              <a:buNone/>
            </a:pPr>
            <a:r>
              <a:rPr lang="ru-RU" sz="34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Кристаллы используются во всех сферах жизни человека: в строительстве, в медицине, в сельском хозяйстве, в промышленности, в космонавтике, в астрологии.  </a:t>
            </a:r>
          </a:p>
          <a:p>
            <a:pPr marL="0" indent="0" algn="just" eaLnBrk="1" hangingPunct="1">
              <a:buFontTx/>
              <a:buNone/>
            </a:pPr>
            <a:endParaRPr lang="ru-RU" sz="34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indent="0" algn="just" eaLnBrk="1" hangingPunct="1">
              <a:buFontTx/>
              <a:buNone/>
            </a:pPr>
            <a:endParaRPr lang="ru-RU" dirty="0" smtClean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dirty="0" smtClean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  <a:p>
            <a:pPr marL="0" indent="0" eaLnBrk="1" hangingPunct="1"/>
            <a:endParaRPr lang="ru-RU" dirty="0" smtClean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579438" y="287338"/>
            <a:ext cx="10972800" cy="788987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00007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Что такое кристалл?</a:t>
            </a:r>
          </a:p>
        </p:txBody>
      </p:sp>
      <p:sp>
        <p:nvSpPr>
          <p:cNvPr id="12291" name="ТекстСлайда2"/>
          <p:cNvSpPr>
            <a:spLocks noGrp="1" noChangeArrowheads="1"/>
          </p:cNvSpPr>
          <p:nvPr>
            <p:ph type="body" idx="2"/>
          </p:nvPr>
        </p:nvSpPr>
        <p:spPr>
          <a:xfrm>
            <a:off x="646113" y="1292225"/>
            <a:ext cx="5386387" cy="48783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34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Кристаллы - это твёрдые вещества, имеющие правильную геометрическую форму и определенное количество граней.</a:t>
            </a:r>
          </a:p>
          <a:p>
            <a:pPr marL="0" indent="0" eaLnBrk="1" hangingPunct="1">
              <a:buFontTx/>
              <a:buNone/>
            </a:pPr>
            <a:r>
              <a:rPr lang="ru-RU" sz="34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Кристаллы можно вырастить в лаборатории. </a:t>
            </a:r>
          </a:p>
        </p:txBody>
      </p:sp>
      <p:pic>
        <p:nvPicPr>
          <p:cNvPr id="12293" name="Изображение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8850" y="1865313"/>
            <a:ext cx="5934075" cy="330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609600" y="430213"/>
            <a:ext cx="10972800" cy="862012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 из медного купороса.</a:t>
            </a:r>
          </a:p>
        </p:txBody>
      </p:sp>
      <p:sp>
        <p:nvSpPr>
          <p:cNvPr id="13315" name="ТекстСлайда1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5384800" cy="4857750"/>
          </a:xfrm>
        </p:spPr>
        <p:txBody>
          <a:bodyPr/>
          <a:lstStyle/>
          <a:p>
            <a:pPr marL="0" indent="179388" algn="just" eaLnBrk="1" hangingPunct="1">
              <a:buFontTx/>
              <a:buNone/>
            </a:pPr>
            <a:r>
              <a:rPr lang="ru-RU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Чтобы вырастить кристалл из вещества, необходимо сначала развести раствор из этого вещества, вырастить «заготовку». </a:t>
            </a:r>
          </a:p>
          <a:p>
            <a:pPr marL="0" indent="179388" algn="just" eaLnBrk="1" hangingPunct="1">
              <a:buFontTx/>
              <a:buNone/>
            </a:pPr>
            <a:r>
              <a:rPr lang="ru-RU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 банку с тёплой водой засыпаем порошок медного купороса и размешиваем до растворения. Добавляем столько порошка, сколько растворяется без остатка.</a:t>
            </a:r>
          </a:p>
          <a:p>
            <a:pPr marL="0" indent="179388" algn="just" eaLnBrk="1" hangingPunct="1">
              <a:buFontTx/>
              <a:buNone/>
            </a:pPr>
            <a:r>
              <a:rPr lang="ru-RU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«Заготовка» растёт 2-4 дня.</a:t>
            </a:r>
          </a:p>
        </p:txBody>
      </p:sp>
      <p:sp>
        <p:nvSpPr>
          <p:cNvPr id="13316" name="ТекстСлайда2"/>
          <p:cNvSpPr>
            <a:spLocks noGrp="1" noChangeArrowheads="1"/>
          </p:cNvSpPr>
          <p:nvPr>
            <p:ph type="body" idx="2"/>
          </p:nvPr>
        </p:nvSpPr>
        <p:spPr>
          <a:xfrm>
            <a:off x="6197600" y="1600200"/>
            <a:ext cx="5384800" cy="4857750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Через 4 дня на дне банки вырос большой кристалл.</a:t>
            </a:r>
          </a:p>
        </p:txBody>
      </p:sp>
      <p:pic>
        <p:nvPicPr>
          <p:cNvPr id="13317" name="Изображение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61425" y="2678113"/>
            <a:ext cx="2835275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Изображение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9388" y="2678113"/>
            <a:ext cx="2771775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358775" y="142875"/>
            <a:ext cx="6745288" cy="2578100"/>
          </a:xfrm>
        </p:spPr>
        <p:txBody>
          <a:bodyPr/>
          <a:lstStyle/>
          <a:p>
            <a:pPr indent="358775" algn="just" eaLnBrk="1" hangingPunct="1"/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Мы взяли маленький кусочек кристалла - заготовки 2 см, подвязали его на нитку и опустили в новый раствор медного купороса. Через 4 дня он увеличился в 2 раза, а через 2 недели мы получили красивый кристалл из многогранников.</a:t>
            </a:r>
          </a:p>
        </p:txBody>
      </p:sp>
      <p:pic>
        <p:nvPicPr>
          <p:cNvPr id="14339" name="Изображение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163" y="2779713"/>
            <a:ext cx="2892425" cy="389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Изображение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2638" y="2798763"/>
            <a:ext cx="2863850" cy="38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Изображение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46938" y="0"/>
            <a:ext cx="50276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650875" y="-66675"/>
            <a:ext cx="10972800" cy="9271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 из соли.</a:t>
            </a:r>
          </a:p>
        </p:txBody>
      </p:sp>
      <p:sp>
        <p:nvSpPr>
          <p:cNvPr id="15363" name="ТекстСлайда1"/>
          <p:cNvSpPr>
            <a:spLocks noGrp="1" noChangeArrowheads="1"/>
          </p:cNvSpPr>
          <p:nvPr>
            <p:ph type="body" idx="1"/>
          </p:nvPr>
        </p:nvSpPr>
        <p:spPr>
          <a:xfrm>
            <a:off x="609600" y="1076325"/>
            <a:ext cx="10972800" cy="5597525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Чтобы вырастить кристалл из соли, мы взяли «заготовку»- кусочек морской соли для ванны в 0.5 см. подвесили его на проволке в солевом растворе в банке. За 5 дней кристалл вырос на 3 мм, и дальше рос очень медленно, по 1 мм в неделю, а на дне банки образовалось много кристалликов. Из соли кристаллы растут очень долго.</a:t>
            </a:r>
          </a:p>
        </p:txBody>
      </p:sp>
      <p:pic>
        <p:nvPicPr>
          <p:cNvPr id="15364" name="Изображение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550" y="3362325"/>
            <a:ext cx="255111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Изображение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000" y="3433763"/>
            <a:ext cx="31226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Изображение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2250" y="3429000"/>
            <a:ext cx="2332038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873125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 из лимонной кислоты.</a:t>
            </a:r>
          </a:p>
        </p:txBody>
      </p:sp>
      <p:sp>
        <p:nvSpPr>
          <p:cNvPr id="16387" name="ТекстСлайда1"/>
          <p:cNvSpPr>
            <a:spLocks noGrp="1" noChangeArrowheads="1"/>
          </p:cNvSpPr>
          <p:nvPr>
            <p:ph type="body" idx="1"/>
          </p:nvPr>
        </p:nvSpPr>
        <p:spPr>
          <a:xfrm>
            <a:off x="609600" y="1076325"/>
            <a:ext cx="10972800" cy="5049838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z="2800" dirty="0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«Заготовку» кристалла из лимонной кислоты подвязать на нитку не получилось, т.к. в кружке с  раствором лимонной кислоты через неделю образовались очень маленькие кристаллики на стенке. Мы их опустили на дно и продолжили выращивать. Через 2 недели на дне кружки получили большой кристалл из больших граней.</a:t>
            </a:r>
          </a:p>
        </p:txBody>
      </p:sp>
      <p:pic>
        <p:nvPicPr>
          <p:cNvPr id="16388" name="Изображение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500" y="3363913"/>
            <a:ext cx="28336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Изображение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8638" y="3371850"/>
            <a:ext cx="2119312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Изображение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88163" y="3308350"/>
            <a:ext cx="2008187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Изображение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99588" y="2870200"/>
            <a:ext cx="2297112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Слайда1"/>
          <p:cNvSpPr>
            <a:spLocks noGrp="1" noChangeArrowheads="1"/>
          </p:cNvSpPr>
          <p:nvPr>
            <p:ph type="title"/>
          </p:nvPr>
        </p:nvSpPr>
        <p:spPr>
          <a:xfrm>
            <a:off x="501650" y="215900"/>
            <a:ext cx="10972800" cy="73025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Кристаллы из карбамида.</a:t>
            </a:r>
          </a:p>
        </p:txBody>
      </p:sp>
      <p:sp>
        <p:nvSpPr>
          <p:cNvPr id="17411" name="ТекстСлайда1"/>
          <p:cNvSpPr>
            <a:spLocks noGrp="1" noChangeArrowheads="1"/>
          </p:cNvSpPr>
          <p:nvPr>
            <p:ph type="body" idx="1"/>
          </p:nvPr>
        </p:nvSpPr>
        <p:spPr>
          <a:xfrm>
            <a:off x="508000" y="1076325"/>
            <a:ext cx="10972800" cy="5597525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Карбамид - это химическое вещество в виде маленьких гранул. Оно хорошо растворяется в теплой воде. Чтобы из раствора карбамида выросли кристаллы, необходимо сделать «каркас» из фильтровальной бумаги  и добавить скрепляющее вещество ( силикатное стекло или конторский клей). Для придания цвета используем красители.</a:t>
            </a:r>
          </a:p>
          <a:p>
            <a:pPr marL="0" indent="0" algn="just" eaLnBrk="1" hangingPunct="1">
              <a:buFontTx/>
              <a:buNone/>
            </a:pPr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Мы получили игольчатый кристалл через 2 дня.</a:t>
            </a:r>
          </a:p>
        </p:txBody>
      </p:sp>
      <p:pic>
        <p:nvPicPr>
          <p:cNvPr id="17412" name="Изображение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7525" y="3659188"/>
            <a:ext cx="2317750" cy="294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Изображение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9375" y="3260725"/>
            <a:ext cx="2441575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Изображение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659188"/>
            <a:ext cx="2316162" cy="294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Изображение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9050" y="3659188"/>
            <a:ext cx="2316163" cy="294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Изображение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" y="3644900"/>
            <a:ext cx="2327275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6498C"/>
      </a:dk1>
      <a:lt1>
        <a:srgbClr val="FFFFFF"/>
      </a:lt1>
      <a:dk2>
        <a:srgbClr val="06498C"/>
      </a:dk2>
      <a:lt2>
        <a:srgbClr val="969696"/>
      </a:lt2>
      <a:accent1>
        <a:srgbClr val="FFFFFF"/>
      </a:accent1>
      <a:accent2>
        <a:srgbClr val="8DC6FF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66CC"/>
      </a:hlink>
      <a:folHlink>
        <a:srgbClr val="00A800"/>
      </a:folHlink>
    </a:clrScheme>
    <a:fontScheme name="Presentation">
      <a:majorFont>
        <a:latin typeface="Calibri"/>
        <a:ea typeface="SimSun"/>
        <a:cs typeface="Times New Roman"/>
      </a:majorFont>
      <a:minorFont>
        <a:latin typeface="Calibri"/>
        <a:ea typeface="SimSun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6498C"/>
        </a:dk1>
        <a:lt1>
          <a:srgbClr val="FFFFFF"/>
        </a:lt1>
        <a:dk2>
          <a:srgbClr val="06498C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FFFFF"/>
        </a:accent3>
        <a:accent4>
          <a:srgbClr val="043D77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4B3523"/>
        </a:dk1>
        <a:lt1>
          <a:srgbClr val="FFFFD9"/>
        </a:lt1>
        <a:dk2>
          <a:srgbClr val="4B3523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3F2C1C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569CA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EB9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6498C"/>
        </a:dk1>
        <a:lt1>
          <a:srgbClr val="FFFFFF"/>
        </a:lt1>
        <a:dk2>
          <a:srgbClr val="06498C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FFFFF"/>
        </a:accent3>
        <a:accent4>
          <a:srgbClr val="043D77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6498C"/>
        </a:dk1>
        <a:lt1>
          <a:srgbClr val="FFFFFF"/>
        </a:lt1>
        <a:dk2>
          <a:srgbClr val="06498C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FFFFF"/>
        </a:accent3>
        <a:accent4>
          <a:srgbClr val="043D77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6498C"/>
        </a:dk1>
        <a:lt1>
          <a:srgbClr val="FFFFFF"/>
        </a:lt1>
        <a:dk2>
          <a:srgbClr val="06498C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FFFFF"/>
        </a:accent3>
        <a:accent4>
          <a:srgbClr val="043D77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06498C"/>
        </a:dk1>
        <a:lt1>
          <a:srgbClr val="FFFFFF"/>
        </a:lt1>
        <a:dk2>
          <a:srgbClr val="06498C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FFFFF"/>
        </a:accent3>
        <a:accent4>
          <a:srgbClr val="043D77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06498C"/>
        </a:dk1>
        <a:lt1>
          <a:srgbClr val="FFFFFF"/>
        </a:lt1>
        <a:dk2>
          <a:srgbClr val="06498C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FFFFF"/>
        </a:accent3>
        <a:accent4>
          <a:srgbClr val="043D77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9">
        <a:dk1>
          <a:srgbClr val="06498C"/>
        </a:dk1>
        <a:lt1>
          <a:srgbClr val="FFFFFF"/>
        </a:lt1>
        <a:dk2>
          <a:srgbClr val="06498C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FFFFF"/>
        </a:accent3>
        <a:accent4>
          <a:srgbClr val="043D77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752</Words>
  <Application>Microsoft Office PowerPoint</Application>
  <PresentationFormat>Произвольный</PresentationFormat>
  <Paragraphs>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Presentation</vt:lpstr>
      <vt:lpstr>Проект «Удивительные кристаллы»</vt:lpstr>
      <vt:lpstr>Слайд 2</vt:lpstr>
      <vt:lpstr>Введение</vt:lpstr>
      <vt:lpstr>Что такое кристалл?</vt:lpstr>
      <vt:lpstr>Кристалл из медного купороса.</vt:lpstr>
      <vt:lpstr>Мы взяли маленький кусочек кристалла - заготовки 2 см, подвязали его на нитку и опустили в новый раствор медного купороса. Через 4 дня он увеличился в 2 раза, а через 2 недели мы получили красивый кристалл из многогранников.</vt:lpstr>
      <vt:lpstr>Кристалл из соли.</vt:lpstr>
      <vt:lpstr>Кристалл из лимонной кислоты.</vt:lpstr>
      <vt:lpstr>Кристаллы из карбамида.</vt:lpstr>
      <vt:lpstr>Вывод.</vt:lpstr>
      <vt:lpstr>Мини аквариум для украшения интерьера</vt:lpstr>
      <vt:lpstr>Список литературы.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«Удивительные кристаллы»</dc:title>
  <dc:creator>Максим</dc:creator>
  <cp:lastModifiedBy>Татьяна</cp:lastModifiedBy>
  <cp:revision>6</cp:revision>
  <dcterms:created xsi:type="dcterms:W3CDTF">2019-09-04T15:21:20Z</dcterms:created>
  <dcterms:modified xsi:type="dcterms:W3CDTF">2024-01-27T09:28:18Z</dcterms:modified>
</cp:coreProperties>
</file>